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70" r:id="rId3"/>
    <p:sldId id="265" r:id="rId4"/>
    <p:sldId id="276" r:id="rId5"/>
    <p:sldId id="269" r:id="rId6"/>
    <p:sldId id="257" r:id="rId7"/>
    <p:sldId id="279" r:id="rId8"/>
    <p:sldId id="275" r:id="rId9"/>
    <p:sldId id="280" r:id="rId10"/>
    <p:sldId id="260" r:id="rId11"/>
    <p:sldId id="271" r:id="rId12"/>
    <p:sldId id="272" r:id="rId13"/>
    <p:sldId id="263" r:id="rId14"/>
    <p:sldId id="274" r:id="rId15"/>
    <p:sldId id="26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37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1B5AE-7768-4834-82EC-58F9C2929CA0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A521F-D0A9-45B3-8F52-FB886D189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183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51520" y="332656"/>
            <a:ext cx="842493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>ФОП </a:t>
            </a:r>
            <a:r>
              <a:rPr lang="ru-RU" altLang="ru-RU" sz="4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ДО и ФАОП ДО:</a:t>
            </a:r>
            <a:endParaRPr lang="ru-RU" altLang="ru-RU" sz="4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новые федеральные </a:t>
            </a:r>
            <a:endParaRPr lang="ru-RU" altLang="ru-RU" sz="28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образовательные программы </a:t>
            </a:r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altLang="ru-RU" sz="28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780928"/>
            <a:ext cx="4860032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Разделы </a:t>
            </a: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ФОП (ФАОП):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В структуру </a:t>
            </a: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входят</a:t>
            </a: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800" b="1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72468" y="1308283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2736"/>
            <a:ext cx="8748464" cy="526315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25760"/>
            <a:ext cx="8424936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 обсуждение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10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0" y="404664"/>
            <a:ext cx="9144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Счастливые дети сильной страны!</a:t>
            </a:r>
            <a:endParaRPr lang="ru-RU" altLang="ru-RU" sz="5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915" y="2158851"/>
            <a:ext cx="6084167" cy="45631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Норматив</a:t>
            </a: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, который был разработан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0350" y="1699022"/>
            <a:ext cx="3551130" cy="3254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50" b="1" dirty="0"/>
              <a:t>ФОП ДО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300" dirty="0"/>
              <a:t>Федеральная образовательная </a:t>
            </a:r>
            <a:r>
              <a:rPr lang="ru-RU" sz="3300" dirty="0"/>
              <a:t>программа дошкольного </a:t>
            </a:r>
            <a:r>
              <a:rPr lang="ru-RU" sz="3300" dirty="0"/>
              <a:t>образования</a:t>
            </a:r>
            <a:endParaRPr lang="ru-RU" sz="33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2414" t="16995" r="31195" b="9033"/>
          <a:stretch/>
        </p:blipFill>
        <p:spPr>
          <a:xfrm>
            <a:off x="4941518" y="1173162"/>
            <a:ext cx="3551130" cy="405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55000" lnSpcReduction="20000"/>
          </a:bodyPr>
          <a:lstStyle/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332656"/>
            <a:ext cx="4536505" cy="498699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4500" dirty="0" smtClean="0"/>
              <a:t>ФОАП </a:t>
            </a:r>
            <a:r>
              <a:rPr lang="ru-RU" sz="4500" dirty="0"/>
              <a:t>ДО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000" dirty="0"/>
              <a:t>Федеральная адаптированная образовательная программа дошкольного образования для обучающихся с ограниченными возможностями здоровья </a:t>
            </a:r>
            <a:endParaRPr lang="ru-RU" sz="3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655" t="12287" r="31667" b="11485"/>
          <a:stretch/>
        </p:blipFill>
        <p:spPr>
          <a:xfrm>
            <a:off x="4932040" y="404664"/>
            <a:ext cx="3938274" cy="447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395536" y="692696"/>
            <a:ext cx="8497639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Цель </a:t>
            </a:r>
            <a:r>
              <a:rPr lang="ru-RU" altLang="ru-RU" sz="2800" b="1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ФАОП </a:t>
            </a: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социальной ситуации развития, осуществление коррекционно-развивающей деятельности и развивающей предметно - пространственной среды, обеспечивающих позитивную социализацию, мотивацию и поддержку индивидуальности ребенка 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воспитанника с тяжёлыми нарушениями речи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512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рапеция 3"/>
          <p:cNvSpPr/>
          <p:nvPr/>
        </p:nvSpPr>
        <p:spPr>
          <a:xfrm>
            <a:off x="2398715" y="4206396"/>
            <a:ext cx="3569918" cy="697023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dirty="0">
                <a:solidFill>
                  <a:schemeClr val="bg1"/>
                </a:solidFill>
              </a:rPr>
              <a:t>ФГОС ДО</a:t>
            </a:r>
            <a:endParaRPr lang="ru-RU" sz="3300" dirty="0">
              <a:solidFill>
                <a:schemeClr val="bg1"/>
              </a:solidFill>
            </a:endParaRPr>
          </a:p>
        </p:txBody>
      </p:sp>
      <p:sp>
        <p:nvSpPr>
          <p:cNvPr id="5" name="Трапеция 4"/>
          <p:cNvSpPr/>
          <p:nvPr/>
        </p:nvSpPr>
        <p:spPr>
          <a:xfrm>
            <a:off x="2830865" y="2670393"/>
            <a:ext cx="2761988" cy="138197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bg1"/>
                </a:solidFill>
              </a:rPr>
              <a:t>ФОП ДО (ФОАП ДО)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6" name="Трапеция 5"/>
          <p:cNvSpPr/>
          <p:nvPr/>
        </p:nvSpPr>
        <p:spPr>
          <a:xfrm>
            <a:off x="2051719" y="5057446"/>
            <a:ext cx="4283299" cy="1107858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dirty="0">
                <a:solidFill>
                  <a:schemeClr val="bg1"/>
                </a:solidFill>
              </a:rPr>
              <a:t>273-ФЗ «Об образовании в РФ»</a:t>
            </a:r>
            <a:endParaRPr lang="ru-RU" sz="3300" dirty="0">
              <a:solidFill>
                <a:schemeClr val="bg1"/>
              </a:solidFill>
            </a:endParaRPr>
          </a:p>
        </p:txBody>
      </p:sp>
      <p:sp>
        <p:nvSpPr>
          <p:cNvPr id="7" name="Трапеция 6"/>
          <p:cNvSpPr/>
          <p:nvPr/>
        </p:nvSpPr>
        <p:spPr>
          <a:xfrm>
            <a:off x="3220735" y="1484784"/>
            <a:ext cx="1925877" cy="109938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ОП </a:t>
            </a:r>
            <a:r>
              <a:rPr lang="ru-RU" sz="2400" dirty="0">
                <a:solidFill>
                  <a:schemeClr val="bg1"/>
                </a:solidFill>
              </a:rPr>
              <a:t>(</a:t>
            </a:r>
            <a:r>
              <a:rPr lang="ru-RU" sz="2400" dirty="0" smtClean="0">
                <a:solidFill>
                  <a:schemeClr val="bg1"/>
                </a:solidFill>
              </a:rPr>
              <a:t>АОП</a:t>
            </a:r>
            <a:r>
              <a:rPr lang="ru-RU" sz="2400" dirty="0">
                <a:solidFill>
                  <a:schemeClr val="bg1"/>
                </a:solidFill>
              </a:rPr>
              <a:t>)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04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Федеральные образовательные программы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5244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284</TotalTime>
  <Words>325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Georgia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ФОАП ДО  Федеральная адаптированная образовательная программа дошкольного образования для обучающихся с ограниченными возможностями здоровья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Публичное обсуждение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ДетСад</cp:lastModifiedBy>
  <cp:revision>35</cp:revision>
  <dcterms:created xsi:type="dcterms:W3CDTF">2023-02-22T14:53:18Z</dcterms:created>
  <dcterms:modified xsi:type="dcterms:W3CDTF">2023-11-22T07:57:41Z</dcterms:modified>
</cp:coreProperties>
</file>